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ésentation" id="{1ed0a4a9-77e0-0707-6952-168665fc50f7}">
          <p14:sldIdLst>
            <p14:sldId id="256"/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à mettre à jour pour chaque événement (date, lieu, échéances et image de l’affiche).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BRE">
    <p:bg>
      <p:bgPr>
        <a:solidFill>
          <a:srgbClr val="1F3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737360"/>
            <a:ext cx="566928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I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737360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Association Avicenne du Pied Diabétique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411480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Prévention, diagnostic, traitement et recherche sur le pied diabétique</a:t>
            </a:r>
            <a:endParaRPr lang="en-US" sz="2000" dirty="0"/>
          </a:p>
        </p:txBody>
      </p:sp>
      <p:sp>
        <p:nvSpPr>
          <p:cNvPr id="4" name="Carte logo"/>
          <p:cNvSpPr/>
          <p:nvPr/>
        </p:nvSpPr>
        <p:spPr>
          <a:xfrm>
            <a:off x="6858000" y="1920240"/>
            <a:ext cx="4663440" cy="301752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pic>
        <p:nvPicPr>
          <p:cNvPr id="5" name="Logo ADFA" descr="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0" y="2606040"/>
            <a:ext cx="4114800" cy="1459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réseau de professionnels engagés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737360"/>
            <a:ext cx="52120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L’ADFA est une organisation à but non lucratif fondée pour rassembler les professionnels de santé engagés dans la lutte contre le pied diabétique.</a:t>
            </a:r>
            <a:endParaRPr lang="en-US" sz="1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promouvons une approche pluridisciplinaire : échanges entre médecins, paramédicaux, chercheurs et institutions, en France comme à l’international.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objectif : améliorer la qualité des soins et faire progresser les connaissances autour de cette pathologie complexe.</a:t>
            </a:r>
            <a:endParaRPr lang="en-US" sz="1600" dirty="0"/>
          </a:p>
        </p:txBody>
      </p:sp>
      <p:sp>
        <p:nvSpPr>
          <p:cNvPr id="4" name="Carte Prévention"/>
          <p:cNvSpPr/>
          <p:nvPr/>
        </p:nvSpPr>
        <p:spPr>
          <a:xfrm>
            <a:off x="6309360" y="1737360"/>
            <a:ext cx="256032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ône Prévention fond"/>
          <p:cNvSpPr/>
          <p:nvPr/>
        </p:nvSpPr>
        <p:spPr>
          <a:xfrm>
            <a:off x="6583680" y="201168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6" name="Icône Préventi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0" y="21945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583680" y="28803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Prévention</a:t>
            </a:r>
            <a:endParaRPr lang="en-US" sz="2200" dirty="0"/>
          </a:p>
        </p:txBody>
      </p:sp>
      <p:sp>
        <p:nvSpPr>
          <p:cNvPr id="8" name="Carte Diagnostic"/>
          <p:cNvSpPr/>
          <p:nvPr/>
        </p:nvSpPr>
        <p:spPr>
          <a:xfrm>
            <a:off x="9098280" y="1737360"/>
            <a:ext cx="256032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Icône Diagnostic fond"/>
          <p:cNvSpPr/>
          <p:nvPr/>
        </p:nvSpPr>
        <p:spPr>
          <a:xfrm>
            <a:off x="9372600" y="201168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0" name="Icône Diagnostic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480" y="219456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372600" y="28803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</a:t>
            </a:r>
            <a:endParaRPr lang="en-US" sz="2200" dirty="0"/>
          </a:p>
        </p:txBody>
      </p:sp>
      <p:sp>
        <p:nvSpPr>
          <p:cNvPr id="12" name="Carte Traitement"/>
          <p:cNvSpPr/>
          <p:nvPr/>
        </p:nvSpPr>
        <p:spPr>
          <a:xfrm>
            <a:off x="6309360" y="3840480"/>
            <a:ext cx="256032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Icône Traitement fond"/>
          <p:cNvSpPr/>
          <p:nvPr/>
        </p:nvSpPr>
        <p:spPr>
          <a:xfrm>
            <a:off x="6583680" y="411480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4" name="Icône Traitemen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4297680"/>
            <a:ext cx="365760" cy="36576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583680" y="4983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Traitement</a:t>
            </a:r>
            <a:endParaRPr lang="en-US" sz="2200" dirty="0"/>
          </a:p>
        </p:txBody>
      </p:sp>
      <p:sp>
        <p:nvSpPr>
          <p:cNvPr id="16" name="Carte Recherche"/>
          <p:cNvSpPr/>
          <p:nvPr/>
        </p:nvSpPr>
        <p:spPr>
          <a:xfrm>
            <a:off x="9098280" y="3840480"/>
            <a:ext cx="256032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Icône Recherche fond"/>
          <p:cNvSpPr/>
          <p:nvPr/>
        </p:nvSpPr>
        <p:spPr>
          <a:xfrm>
            <a:off x="9372600" y="411480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8" name="Icône Recherch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5480" y="4297680"/>
            <a:ext cx="365760" cy="36576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372600" y="4983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Recherche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Rejoignez nos journées interactives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737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2e journée interactive de l’ADFA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28600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 mars 2027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Palais des Congrès Paris-Saclay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84048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Soumission des posters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limite : 13 février 2027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Prix du meilleur poster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Prix Avicenne</a:t>
            </a:r>
            <a:endParaRPr lang="en-US" sz="1600" dirty="0"/>
          </a:p>
        </p:txBody>
      </p:sp>
      <p:pic>
        <p:nvPicPr>
          <p:cNvPr id="7" name="Affiche de la journée" descr="affich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0" y="1600200"/>
            <a:ext cx="4937760" cy="3703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Devenir partenaire ou sponsor</a:t>
            </a:r>
            <a:endParaRPr lang="en-US" sz="3600" dirty="0"/>
          </a:p>
        </p:txBody>
      </p:sp>
      <p:sp>
        <p:nvSpPr>
          <p:cNvPr id="3" name="Carte partenaire"/>
          <p:cNvSpPr/>
          <p:nvPr/>
        </p:nvSpPr>
        <p:spPr>
          <a:xfrm>
            <a:off x="640080" y="1737360"/>
            <a:ext cx="5303520" cy="3383280"/>
          </a:xfrm>
          <a:prstGeom prst="roundRect">
            <a:avLst>
              <a:gd name="adj" fmla="val 32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Icône Carte partenaire fond"/>
          <p:cNvSpPr/>
          <p:nvPr/>
        </p:nvSpPr>
        <p:spPr>
          <a:xfrm>
            <a:off x="1005840" y="205740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Icône Carte partenai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1580" y="226314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05840" y="30632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Partenaire de l’association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005840" y="361188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Soutenez notre action en faveur de la prévention, du diagnostic, du traitement et de la recherche, et rejoignez un réseau de professionnels de santé.</a:t>
            </a:r>
            <a:endParaRPr lang="en-US" sz="1600" dirty="0"/>
          </a:p>
        </p:txBody>
      </p:sp>
      <p:sp>
        <p:nvSpPr>
          <p:cNvPr id="8" name="Carte sponsor"/>
          <p:cNvSpPr/>
          <p:nvPr/>
        </p:nvSpPr>
        <p:spPr>
          <a:xfrm>
            <a:off x="6263640" y="1737360"/>
            <a:ext cx="5303520" cy="3383280"/>
          </a:xfrm>
          <a:prstGeom prst="roundRect">
            <a:avLst>
              <a:gd name="adj" fmla="val 324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9" name="Icône Carte sponsor fond"/>
          <p:cNvSpPr/>
          <p:nvPr/>
        </p:nvSpPr>
        <p:spPr>
          <a:xfrm>
            <a:off x="6629400" y="205740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0" name="Icône Carte sponsor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140" y="226314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629400" y="30632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Sponsor des journées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6629400" y="361188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Soyez présent lors de nos journées : visibilité auprès des médecins, paramédicaux et chercheurs réunis, et possibilité de stand ou d’intervention.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54864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Écrivez-nous : contact@adfa-health.com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737360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Contactez-nous</a:t>
            </a:r>
            <a:endParaRPr lang="en-US" sz="4000" dirty="0"/>
          </a:p>
        </p:txBody>
      </p:sp>
      <p:sp>
        <p:nvSpPr>
          <p:cNvPr id="3" name="Icône mail fond"/>
          <p:cNvSpPr/>
          <p:nvPr/>
        </p:nvSpPr>
        <p:spPr>
          <a:xfrm>
            <a:off x="6858000" y="182880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4" name="Icône mail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3740" y="2034540"/>
            <a:ext cx="411480" cy="4114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955280" y="182880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contact@adfa-health.com</a:t>
            </a:r>
            <a:endParaRPr lang="en-US" sz="2000" dirty="0"/>
          </a:p>
        </p:txBody>
      </p:sp>
      <p:sp>
        <p:nvSpPr>
          <p:cNvPr id="6" name="Icône phone fond"/>
          <p:cNvSpPr/>
          <p:nvPr/>
        </p:nvSpPr>
        <p:spPr>
          <a:xfrm>
            <a:off x="6858000" y="320040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ône phon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740" y="3406140"/>
            <a:ext cx="411480" cy="4114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955280" y="320040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06 51 75 06 62</a:t>
            </a:r>
            <a:endParaRPr lang="en-US" sz="2000" dirty="0"/>
          </a:p>
        </p:txBody>
      </p:sp>
      <p:sp>
        <p:nvSpPr>
          <p:cNvPr id="9" name="Icône globe fond"/>
          <p:cNvSpPr/>
          <p:nvPr/>
        </p:nvSpPr>
        <p:spPr>
          <a:xfrm>
            <a:off x="6858000" y="457200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0" name="Icône glob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740" y="4777740"/>
            <a:ext cx="411480" cy="4114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7955280" y="457200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www.adfa-health.com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FA">
  <a:themeElements>
    <a:clrScheme name="ADFA">
      <a:dk1>
        <a:srgbClr val="1F2E26"/>
      </a:dk1>
      <a:lt1>
        <a:srgbClr val="FFFFFF"/>
      </a:lt1>
      <a:dk2>
        <a:srgbClr val="1F3A2E"/>
      </a:dk2>
      <a:lt2>
        <a:srgbClr val="EEF2EC"/>
      </a:lt2>
      <a:accent1>
        <a:srgbClr val="4F7A5E"/>
      </a:accent1>
      <a:accent2>
        <a:srgbClr val="B8923F"/>
      </a:accent2>
      <a:accent3>
        <a:srgbClr val="8F6A1F"/>
      </a:accent3>
      <a:accent4>
        <a:srgbClr val="C9D8CD"/>
      </a:accent4>
      <a:accent5>
        <a:srgbClr val="DDE6DF"/>
      </a:accent5>
      <a:accent6>
        <a:srgbClr val="6B8F78"/>
      </a:accent6>
      <a:hlink>
        <a:srgbClr val="8F6A1F"/>
      </a:hlink>
      <a:folHlink>
        <a:srgbClr val="4F7A5E"/>
      </a:folHlink>
    </a:clrScheme>
    <a:fontScheme name="ADF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ADFA - Présentation promotionnelle</dc:title>
  <dc:subject>PptxGenJS Presentation</dc:subject>
  <dc:creator>ADFA</dc:creator>
  <cp:lastModifiedBy>ADFA</cp:lastModifiedBy>
  <cp:revision>1</cp:revision>
  <dcterms:created xsi:type="dcterms:W3CDTF">2026-10-10T18:02:52Z</dcterms:created>
  <dcterms:modified xsi:type="dcterms:W3CDTF">2026-10-10T18:02:52Z</dcterms:modified>
</cp:coreProperties>
</file>